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is-I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s-I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3087213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s-I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753745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s-I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926722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s-I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146857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692791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s-I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s-I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576113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s-I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s-I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121271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899275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180753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s-I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3602536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s-I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s-I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3231287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s-I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s-I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CEAC9-9A2C-4DA2-BD88-BFD224ACA300}" type="datetimeFigureOut">
              <a:rPr lang="is-IS" smtClean="0"/>
              <a:t>17.11.2013</a:t>
            </a:fld>
            <a:endParaRPr lang="is-I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s-I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2692B-ECBA-4DB8-B20D-F4C711F04950}" type="slidenum">
              <a:rPr lang="is-IS" smtClean="0"/>
              <a:t>‹#›</a:t>
            </a:fld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2057165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s-I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6000" contrast="-1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831" b="29577"/>
          <a:stretch/>
        </p:blipFill>
        <p:spPr>
          <a:xfrm>
            <a:off x="4656406" y="71822"/>
            <a:ext cx="4768948" cy="67769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6000" contras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17" y="259890"/>
            <a:ext cx="3518798" cy="636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315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4000" contrast="-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88" b="32923"/>
          <a:stretch/>
        </p:blipFill>
        <p:spPr>
          <a:xfrm>
            <a:off x="3868616" y="200733"/>
            <a:ext cx="4121834" cy="629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929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soleylego@gmail.com</dc:creator>
  <cp:lastModifiedBy>soleylego@gmail.com</cp:lastModifiedBy>
  <cp:revision>1</cp:revision>
  <dcterms:created xsi:type="dcterms:W3CDTF">2013-11-17T16:13:33Z</dcterms:created>
  <dcterms:modified xsi:type="dcterms:W3CDTF">2013-11-17T16:13:53Z</dcterms:modified>
</cp:coreProperties>
</file>

<file path=docProps/thumbnail.jpeg>
</file>